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808E-6D66-479C-A11F-293EFA845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C3E11-C65B-479D-A304-090A26EEB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078AA-7B5F-4079-BEE7-FBBEF054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A3004-292B-49F6-A2C1-09171072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8E353-7DD8-41C0-A48D-431E1AA4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2667-C7D2-4D48-B8BD-46E75841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F79AB-8A7E-4362-895E-84A5A1191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9CB6-D267-403C-B5A5-9E0D2F9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04EC-82FB-4028-B0A6-0CA31C12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726EE-1EA7-4D2D-9761-F9C66B6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ACC5ED-CC2D-464C-824A-E8BEAC3508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3FB18-C241-44F8-8642-77AB4CCEE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BA0A3-F9E7-4115-BC26-A12B580F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D31EA-D2F3-48B1-A226-4E0A5026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6EF9-E804-4FFB-B662-80D16B77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3621-C3C8-4D8B-8CC0-1FA5B219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78BA-51FF-495C-886E-F4D603A22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6478-EBE1-4016-BE4C-2004775F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87A07-0B45-4D3F-B771-123680DF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5FF3-8035-4E3E-BA49-3EA417FA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E3D1-8DEF-4486-A9D5-20AF8AA2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9E45-572D-4DB5-943A-E732A86BC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36A3-0D43-46E0-AE20-5EC953FC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5025B-A27E-4E95-84CE-C52B4DDCC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FCBC6-D5FD-425B-8332-7C49C88B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D166-7CDE-477A-BEB2-C78F3BFE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2B29D-871C-4A7E-AEE1-342BF21B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DA1F5-532F-40C7-9BFB-7D8D66C8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A4AD3-CA34-486C-B8D9-099242FA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6BE0E-0677-428D-8A80-75C7223A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C421E-8357-4666-82C3-1337E3A1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5FEB-3D02-4293-9F49-35FC60E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CD7FF-5CEE-471A-BEB8-6FB44652D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948CB-F676-4974-9AA9-D59CF3E4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3B640-A79A-413B-B168-9F8302AE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A2E22-6087-4124-A81C-160226BB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CA0F-2CCB-4B4B-8358-BC3FA3F3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B4860-EE7C-499C-8323-68400D48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3F834-6BBF-4645-8BE2-C01D525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F8DA-CE86-4B0E-8FB1-B5B9A022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3B9FB-09F3-433C-B8A1-A0D40872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CBF1A-951D-4AB4-88A8-EE8FC42C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93418-4771-4750-B611-0780AD42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89639-173F-4A94-8551-91D0BDF6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7545E3-DDDE-41E1-9A2C-915F1DF9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C69AC-D69E-4C3F-8C68-EFA26CE4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66DC-03AD-4D15-AD08-ECB7A238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2D735-712E-456E-98DF-9C403FE1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FAA84-5F73-4DA3-93A6-C02935E53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4742E-2D15-4C20-B914-673ABEB4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85105-B6CF-4607-AC78-21849340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95203-C1DB-4BAD-A3BA-16BA0C25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4505-1F07-4B17-A830-FDD89406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04331-16FA-45B3-8F96-6C18D5687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15089-29D6-439B-B02D-214666E3D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EDE47-3AC0-4D3F-97FB-92A3EFF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D5C66-E577-45F3-9CE0-7AAF4D75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C7C34-13A3-472B-A207-A4AF3CAB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D18D3-669E-4459-8449-302FC79A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897D-425D-4037-AB08-BDD7967B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6BB47-F57E-4484-9838-0822648F7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33364-EDD0-4BE3-936F-341E18FCABB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736F-C3CE-4DCF-A35A-923E2304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DBD6-E0CA-4578-A4A4-5A12472BB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AC489-2944-4618-94B0-212DCFE7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microsoft.com/office/2007/relationships/media" Target="../media/media2.m4a"/><Relationship Id="rId21" Type="http://schemas.openxmlformats.org/officeDocument/2006/relationships/image" Target="../media/image10.png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13" Type="http://schemas.openxmlformats.org/officeDocument/2006/relationships/image" Target="../media/image10.png"/><Relationship Id="rId18" Type="http://schemas.openxmlformats.org/officeDocument/2006/relationships/image" Target="../media/image1.png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5.svg"/><Relationship Id="rId17" Type="http://schemas.openxmlformats.org/officeDocument/2006/relationships/image" Target="../media/image3.svg"/><Relationship Id="rId2" Type="http://schemas.openxmlformats.org/officeDocument/2006/relationships/audio" Target="../media/media24.m4a"/><Relationship Id="rId16" Type="http://schemas.openxmlformats.org/officeDocument/2006/relationships/image" Target="../media/image2.png"/><Relationship Id="rId20" Type="http://schemas.openxmlformats.org/officeDocument/2006/relationships/image" Target="../media/image9.svg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image" Target="../media/image4.png"/><Relationship Id="rId5" Type="http://schemas.microsoft.com/office/2007/relationships/media" Target="../media/media26.m4a"/><Relationship Id="rId15" Type="http://schemas.openxmlformats.org/officeDocument/2006/relationships/image" Target="../media/image17.svg"/><Relationship Id="rId10" Type="http://schemas.openxmlformats.org/officeDocument/2006/relationships/image" Target="../media/image27.png"/><Relationship Id="rId19" Type="http://schemas.openxmlformats.org/officeDocument/2006/relationships/image" Target="../media/image8.png"/><Relationship Id="rId4" Type="http://schemas.openxmlformats.org/officeDocument/2006/relationships/audio" Target="../media/media25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6.png"/><Relationship Id="rId18" Type="http://schemas.openxmlformats.org/officeDocument/2006/relationships/image" Target="../media/image5.sv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17" Type="http://schemas.openxmlformats.org/officeDocument/2006/relationships/image" Target="../media/image4.png"/><Relationship Id="rId2" Type="http://schemas.openxmlformats.org/officeDocument/2006/relationships/audio" Target="../media/media7.m4a"/><Relationship Id="rId16" Type="http://schemas.openxmlformats.org/officeDocument/2006/relationships/image" Target="../media/image10.pn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2.png"/><Relationship Id="rId5" Type="http://schemas.microsoft.com/office/2007/relationships/media" Target="../media/media9.m4a"/><Relationship Id="rId15" Type="http://schemas.openxmlformats.org/officeDocument/2006/relationships/image" Target="../media/image1.png"/><Relationship Id="rId10" Type="http://schemas.openxmlformats.org/officeDocument/2006/relationships/image" Target="../media/image16.svg"/><Relationship Id="rId4" Type="http://schemas.openxmlformats.org/officeDocument/2006/relationships/audio" Target="../media/media8.m4a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2.png"/><Relationship Id="rId18" Type="http://schemas.openxmlformats.org/officeDocument/2006/relationships/image" Target="../media/image8.png"/><Relationship Id="rId3" Type="http://schemas.microsoft.com/office/2007/relationships/media" Target="../media/media13.m4a"/><Relationship Id="rId21" Type="http://schemas.openxmlformats.org/officeDocument/2006/relationships/image" Target="../media/image5.svg"/><Relationship Id="rId7" Type="http://schemas.microsoft.com/office/2007/relationships/media" Target="../media/media15.m4a"/><Relationship Id="rId12" Type="http://schemas.openxmlformats.org/officeDocument/2006/relationships/image" Target="../media/image16.svg"/><Relationship Id="rId17" Type="http://schemas.openxmlformats.org/officeDocument/2006/relationships/image" Target="../media/image10.png"/><Relationship Id="rId2" Type="http://schemas.openxmlformats.org/officeDocument/2006/relationships/audio" Target="../media/media12.m4a"/><Relationship Id="rId16" Type="http://schemas.openxmlformats.org/officeDocument/2006/relationships/image" Target="../media/image17.svg"/><Relationship Id="rId20" Type="http://schemas.openxmlformats.org/officeDocument/2006/relationships/image" Target="../media/image4.png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12.png"/><Relationship Id="rId5" Type="http://schemas.microsoft.com/office/2007/relationships/media" Target="../media/media14.m4a"/><Relationship Id="rId15" Type="http://schemas.openxmlformats.org/officeDocument/2006/relationships/image" Target="../media/image6.png"/><Relationship Id="rId10" Type="http://schemas.openxmlformats.org/officeDocument/2006/relationships/image" Target="../media/image20.jpeg"/><Relationship Id="rId19" Type="http://schemas.openxmlformats.org/officeDocument/2006/relationships/image" Target="../media/image9.svg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svg"/><Relationship Id="rId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21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8.m4a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jpe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svg"/><Relationship Id="rId4" Type="http://schemas.openxmlformats.org/officeDocument/2006/relationships/audio" Target="../media/media20.m4a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CCE7-10EE-48B1-97A5-C60FCAEBA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Practical Investigation 5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Blue Garlic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C7778-57E3-49D8-A648-9FD1A2079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makes garlic turn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blue?</a:t>
            </a:r>
          </a:p>
        </p:txBody>
      </p:sp>
      <p:pic>
        <p:nvPicPr>
          <p:cNvPr id="4" name="Dance_of_the_Mammoths">
            <a:hlinkClick r:id="" action="ppaction://media"/>
            <a:extLst>
              <a:ext uri="{FF2B5EF4-FFF2-40B4-BE49-F238E27FC236}">
                <a16:creationId xmlns:a16="http://schemas.microsoft.com/office/drawing/2014/main" id="{34C698B8-BF51-4F8F-96D4-6163247AA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71559" y="5189211"/>
            <a:ext cx="914400" cy="9555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1E7DC7E-3D6E-4A68-91D5-CF129F149C61}"/>
              </a:ext>
            </a:extLst>
          </p:cNvPr>
          <p:cNvGrpSpPr/>
          <p:nvPr/>
        </p:nvGrpSpPr>
        <p:grpSpPr>
          <a:xfrm>
            <a:off x="6822" y="162849"/>
            <a:ext cx="1300480" cy="1507790"/>
            <a:chOff x="7620" y="116840"/>
            <a:chExt cx="1300480" cy="1507790"/>
          </a:xfrm>
        </p:grpSpPr>
        <p:pic>
          <p:nvPicPr>
            <p:cNvPr id="6" name="Graphic 5" descr="Detective">
              <a:extLst>
                <a:ext uri="{FF2B5EF4-FFF2-40B4-BE49-F238E27FC236}">
                  <a16:creationId xmlns:a16="http://schemas.microsoft.com/office/drawing/2014/main" id="{B2D2060F-208B-4D2C-B53E-0EF3A2A03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3520" y="116840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8842E-C10E-42E0-BDE2-071A80F7741A}"/>
                </a:ext>
              </a:extLst>
            </p:cNvPr>
            <p:cNvSpPr txBox="1"/>
            <p:nvPr/>
          </p:nvSpPr>
          <p:spPr>
            <a:xfrm>
              <a:off x="7620" y="916744"/>
              <a:ext cx="130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Hi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I’m Leon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3F492D-3E0B-45FB-AFFE-81933FB150BC}"/>
              </a:ext>
            </a:extLst>
          </p:cNvPr>
          <p:cNvGrpSpPr/>
          <p:nvPr/>
        </p:nvGrpSpPr>
        <p:grpSpPr>
          <a:xfrm>
            <a:off x="10476224" y="4963803"/>
            <a:ext cx="1505287" cy="1499218"/>
            <a:chOff x="2530754" y="115888"/>
            <a:chExt cx="1505287" cy="1499218"/>
          </a:xfrm>
        </p:grpSpPr>
        <p:pic>
          <p:nvPicPr>
            <p:cNvPr id="14" name="Graphic 13" descr="School girl">
              <a:extLst>
                <a:ext uri="{FF2B5EF4-FFF2-40B4-BE49-F238E27FC236}">
                  <a16:creationId xmlns:a16="http://schemas.microsoft.com/office/drawing/2014/main" id="{C8A5E849-BFA0-4450-AB2B-FDFCA279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8A699C-E92F-4FFF-8686-B47FD46D5726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Hi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I’m Marissa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4F62A3-A425-4B13-A7E3-63764D913899}"/>
              </a:ext>
            </a:extLst>
          </p:cNvPr>
          <p:cNvGrpSpPr/>
          <p:nvPr/>
        </p:nvGrpSpPr>
        <p:grpSpPr>
          <a:xfrm>
            <a:off x="210489" y="4656363"/>
            <a:ext cx="1300480" cy="1529279"/>
            <a:chOff x="3776485" y="115888"/>
            <a:chExt cx="1300480" cy="1529279"/>
          </a:xfrm>
        </p:grpSpPr>
        <p:pic>
          <p:nvPicPr>
            <p:cNvPr id="12" name="Graphic 11" descr="Female Profile">
              <a:extLst>
                <a:ext uri="{FF2B5EF4-FFF2-40B4-BE49-F238E27FC236}">
                  <a16:creationId xmlns:a16="http://schemas.microsoft.com/office/drawing/2014/main" id="{6896CBC4-1F5E-4207-86B2-B13CC3E7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69525" y="115888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D7BF9E-D53F-43EB-B697-C5DF6DC9419F}"/>
                </a:ext>
              </a:extLst>
            </p:cNvPr>
            <p:cNvSpPr txBox="1"/>
            <p:nvPr/>
          </p:nvSpPr>
          <p:spPr>
            <a:xfrm>
              <a:off x="3776485" y="937281"/>
              <a:ext cx="130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Hi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I’m </a:t>
              </a:r>
              <a:r>
                <a:rPr lang="en-US" sz="2000" b="1" dirty="0" err="1">
                  <a:solidFill>
                    <a:schemeClr val="bg2"/>
                  </a:solidFill>
                </a:rPr>
                <a:t>Dea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F7B6F9-E886-4C7E-940B-58CA99596B0B}"/>
              </a:ext>
            </a:extLst>
          </p:cNvPr>
          <p:cNvGrpSpPr/>
          <p:nvPr/>
        </p:nvGrpSpPr>
        <p:grpSpPr>
          <a:xfrm>
            <a:off x="10578628" y="277970"/>
            <a:ext cx="1300480" cy="1504635"/>
            <a:chOff x="5076965" y="161926"/>
            <a:chExt cx="1300480" cy="1504635"/>
          </a:xfrm>
        </p:grpSpPr>
        <p:pic>
          <p:nvPicPr>
            <p:cNvPr id="10" name="Graphic 9" descr="Chef">
              <a:extLst>
                <a:ext uri="{FF2B5EF4-FFF2-40B4-BE49-F238E27FC236}">
                  <a16:creationId xmlns:a16="http://schemas.microsoft.com/office/drawing/2014/main" id="{D3E5DF7E-FDF2-49FD-B2E2-C40A22FE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210175" y="161926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C24CBE-FF87-411C-8416-E8D1819093EB}"/>
                </a:ext>
              </a:extLst>
            </p:cNvPr>
            <p:cNvSpPr txBox="1"/>
            <p:nvPr/>
          </p:nvSpPr>
          <p:spPr>
            <a:xfrm>
              <a:off x="5076965" y="958675"/>
              <a:ext cx="130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Hi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I’m Bailey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DEA40F-03F2-B244-8F46-3D4DD87A0F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1818" y="1657743"/>
            <a:ext cx="812800" cy="812800"/>
          </a:xfrm>
          <a:prstGeom prst="rect">
            <a:avLst/>
          </a:prstGeom>
        </p:spPr>
      </p:pic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1307532-5750-EC48-B827-0230F18721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25145" y="4215415"/>
            <a:ext cx="812800" cy="812800"/>
          </a:xfrm>
          <a:prstGeom prst="rect">
            <a:avLst/>
          </a:prstGeom>
        </p:spPr>
      </p:pic>
      <p:pic>
        <p:nvPicPr>
          <p:cNvPr id="9" name="Online Media 8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45E2C08-3F46-704C-A12A-A03A07C951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38719" y="6056621"/>
            <a:ext cx="812800" cy="8128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8A0297-BB74-4F74-9AB0-1D2DD9B6398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70354" y="19407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43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9A49C-3BBA-4938-8ED5-6FFCD7012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87A031-B8B8-BD40-9C4A-0A93D109D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985" y="5696953"/>
            <a:ext cx="812800" cy="81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C5D3F8-7C93-3549-AADB-41F76DF7E165}"/>
              </a:ext>
            </a:extLst>
          </p:cNvPr>
          <p:cNvGrpSpPr/>
          <p:nvPr/>
        </p:nvGrpSpPr>
        <p:grpSpPr>
          <a:xfrm>
            <a:off x="10733626" y="4705566"/>
            <a:ext cx="1505287" cy="1191442"/>
            <a:chOff x="2530754" y="115888"/>
            <a:chExt cx="1505287" cy="1191442"/>
          </a:xfrm>
        </p:grpSpPr>
        <p:pic>
          <p:nvPicPr>
            <p:cNvPr id="5" name="Graphic 4" descr="School girl">
              <a:extLst>
                <a:ext uri="{FF2B5EF4-FFF2-40B4-BE49-F238E27FC236}">
                  <a16:creationId xmlns:a16="http://schemas.microsoft.com/office/drawing/2014/main" id="{3E96995B-E7A4-BF42-B768-D17FCD26E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DA8EEF-DED2-8447-AC65-73AD523576E2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C5A82-3761-41D1-89D2-9E6C27B3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8E1D6D-67A3-4886-88F8-41CF01FBCDE4}"/>
              </a:ext>
            </a:extLst>
          </p:cNvPr>
          <p:cNvGrpSpPr/>
          <p:nvPr/>
        </p:nvGrpSpPr>
        <p:grpSpPr>
          <a:xfrm>
            <a:off x="30480" y="116840"/>
            <a:ext cx="1300480" cy="3270688"/>
            <a:chOff x="30480" y="116840"/>
            <a:chExt cx="1300480" cy="3270688"/>
          </a:xfrm>
        </p:grpSpPr>
        <p:pic>
          <p:nvPicPr>
            <p:cNvPr id="4" name="Graphic 3" descr="Warning">
              <a:extLst>
                <a:ext uri="{FF2B5EF4-FFF2-40B4-BE49-F238E27FC236}">
                  <a16:creationId xmlns:a16="http://schemas.microsoft.com/office/drawing/2014/main" id="{E06CE491-201C-43AF-B760-1C680D7E9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3520" y="94277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7BCCA1-1BB6-49BA-96DC-2DB04FBB6604}"/>
                </a:ext>
              </a:extLst>
            </p:cNvPr>
            <p:cNvSpPr txBox="1"/>
            <p:nvPr/>
          </p:nvSpPr>
          <p:spPr>
            <a:xfrm>
              <a:off x="30480" y="1756312"/>
              <a:ext cx="1300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Be careful when pouring boiling liquids!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6" name="Graphic 5" descr="Detective">
              <a:extLst>
                <a:ext uri="{FF2B5EF4-FFF2-40B4-BE49-F238E27FC236}">
                  <a16:creationId xmlns:a16="http://schemas.microsoft.com/office/drawing/2014/main" id="{21981F92-0759-48E9-AB99-4C0778AD8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3520" y="116840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5B7463-F115-D849-A9F9-F59EBDC40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4320" y="3495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53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440BF-9283-4DEC-82A2-F92C28FB7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00B02D-8733-9041-9081-5A57CC1968F7}"/>
              </a:ext>
            </a:extLst>
          </p:cNvPr>
          <p:cNvGrpSpPr/>
          <p:nvPr/>
        </p:nvGrpSpPr>
        <p:grpSpPr>
          <a:xfrm>
            <a:off x="10686713" y="4508618"/>
            <a:ext cx="1505287" cy="1191442"/>
            <a:chOff x="2530754" y="115888"/>
            <a:chExt cx="1505287" cy="1191442"/>
          </a:xfrm>
        </p:grpSpPr>
        <p:pic>
          <p:nvPicPr>
            <p:cNvPr id="4" name="Graphic 3" descr="School girl">
              <a:extLst>
                <a:ext uri="{FF2B5EF4-FFF2-40B4-BE49-F238E27FC236}">
                  <a16:creationId xmlns:a16="http://schemas.microsoft.com/office/drawing/2014/main" id="{D3FD03DD-C3CD-474B-B9D0-21AC8D8A3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25343F-231B-F14D-8638-5455190E09BB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4E6634E-3FF4-DD4C-B9F5-1E2F98FAC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6434" y="5349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D8B6C-2183-447C-B74D-6C1A83A05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7B1832-4D82-0C40-A5F0-64C6F8F29F50}"/>
              </a:ext>
            </a:extLst>
          </p:cNvPr>
          <p:cNvGrpSpPr/>
          <p:nvPr/>
        </p:nvGrpSpPr>
        <p:grpSpPr>
          <a:xfrm>
            <a:off x="10686713" y="4438280"/>
            <a:ext cx="1505287" cy="1191442"/>
            <a:chOff x="2530754" y="115888"/>
            <a:chExt cx="1505287" cy="1191442"/>
          </a:xfrm>
        </p:grpSpPr>
        <p:pic>
          <p:nvPicPr>
            <p:cNvPr id="4" name="Graphic 3" descr="School girl">
              <a:extLst>
                <a:ext uri="{FF2B5EF4-FFF2-40B4-BE49-F238E27FC236}">
                  <a16:creationId xmlns:a16="http://schemas.microsoft.com/office/drawing/2014/main" id="{473324ED-FE98-7248-A9AA-E725D68B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2345B8-438A-DD47-8DD9-64F8F69E3C40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F9A63AE-389D-F646-8006-F5E6DB1B1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92411" y="5457802"/>
            <a:ext cx="812800" cy="812800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B291E3FC-DE86-D847-B5B2-456037FF4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9612" y="320040"/>
            <a:ext cx="914400" cy="914400"/>
          </a:xfrm>
          <a:prstGeom prst="rect">
            <a:avLst/>
          </a:prstGeom>
        </p:spPr>
      </p:pic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161C277-08DD-A34D-BAC1-12ED298C79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612" y="1334477"/>
            <a:ext cx="812800" cy="812800"/>
          </a:xfrm>
          <a:prstGeom prst="rect">
            <a:avLst/>
          </a:prstGeom>
        </p:spPr>
      </p:pic>
      <p:pic>
        <p:nvPicPr>
          <p:cNvPr id="11" name="Graphic 10" descr="Detective">
            <a:extLst>
              <a:ext uri="{FF2B5EF4-FFF2-40B4-BE49-F238E27FC236}">
                <a16:creationId xmlns:a16="http://schemas.microsoft.com/office/drawing/2014/main" id="{EEA3A2A9-3D63-498A-A12B-3368573BF3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6238" y="4592562"/>
            <a:ext cx="914400" cy="914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28E692-4B43-4924-AF90-881AFFBCB2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9849" y="5795622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214777-609C-43B2-8AD0-1FAFB029D7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1931" y="1448778"/>
            <a:ext cx="406400" cy="406400"/>
          </a:xfrm>
          <a:prstGeom prst="rect">
            <a:avLst/>
          </a:prstGeom>
        </p:spPr>
      </p:pic>
      <p:pic>
        <p:nvPicPr>
          <p:cNvPr id="18" name="Graphic 17" descr="Chef">
            <a:extLst>
              <a:ext uri="{FF2B5EF4-FFF2-40B4-BE49-F238E27FC236}">
                <a16:creationId xmlns:a16="http://schemas.microsoft.com/office/drawing/2014/main" id="{83002D3F-0E2D-4DCC-ACBF-DA40395B40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1362" y="1301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8803B6-14F7-4886-85B7-2D2EC409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Warning">
            <a:extLst>
              <a:ext uri="{FF2B5EF4-FFF2-40B4-BE49-F238E27FC236}">
                <a16:creationId xmlns:a16="http://schemas.microsoft.com/office/drawing/2014/main" id="{100B530F-B198-44D3-8F8D-E344B4CD1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660" y="181578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299B5-4DAA-41DD-857D-A9876314B1C2}"/>
              </a:ext>
            </a:extLst>
          </p:cNvPr>
          <p:cNvSpPr txBox="1"/>
          <p:nvPr/>
        </p:nvSpPr>
        <p:spPr>
          <a:xfrm>
            <a:off x="46355" y="2730184"/>
            <a:ext cx="130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Be careful with sharp knives</a:t>
            </a:r>
            <a:r>
              <a:rPr lang="en-US" sz="2000" dirty="0">
                <a:solidFill>
                  <a:schemeClr val="bg2"/>
                </a:solidFill>
              </a:rPr>
              <a:t>!</a:t>
            </a:r>
          </a:p>
        </p:txBody>
      </p:sp>
      <p:pic>
        <p:nvPicPr>
          <p:cNvPr id="8" name="Graphic 7" descr="Detective">
            <a:extLst>
              <a:ext uri="{FF2B5EF4-FFF2-40B4-BE49-F238E27FC236}">
                <a16:creationId xmlns:a16="http://schemas.microsoft.com/office/drawing/2014/main" id="{E48B78E9-B9C0-461E-92B8-2778C2F6B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520" y="11684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2744A-2AD8-4C24-93E2-189C452B0DC6}"/>
              </a:ext>
            </a:extLst>
          </p:cNvPr>
          <p:cNvSpPr txBox="1"/>
          <p:nvPr/>
        </p:nvSpPr>
        <p:spPr>
          <a:xfrm>
            <a:off x="7620" y="916744"/>
            <a:ext cx="130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The Safety Guy says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26F58D-862B-4B49-96BF-AE3E774FF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520" y="464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1D36C1-3D62-41C0-A747-730079729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58A993-DDA3-4F86-AC0F-90F39C790C75}"/>
              </a:ext>
            </a:extLst>
          </p:cNvPr>
          <p:cNvGrpSpPr/>
          <p:nvPr/>
        </p:nvGrpSpPr>
        <p:grpSpPr>
          <a:xfrm>
            <a:off x="30480" y="116840"/>
            <a:ext cx="1300480" cy="2655135"/>
            <a:chOff x="30480" y="116840"/>
            <a:chExt cx="1300480" cy="2655135"/>
          </a:xfrm>
        </p:grpSpPr>
        <p:pic>
          <p:nvPicPr>
            <p:cNvPr id="2" name="Graphic 1" descr="Warning">
              <a:extLst>
                <a:ext uri="{FF2B5EF4-FFF2-40B4-BE49-F238E27FC236}">
                  <a16:creationId xmlns:a16="http://schemas.microsoft.com/office/drawing/2014/main" id="{49D92018-DF0B-4330-AAAD-2988D026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3520" y="942775"/>
              <a:ext cx="914400" cy="914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AB9409-BAB7-47C6-85CC-9587E5EA529D}"/>
                </a:ext>
              </a:extLst>
            </p:cNvPr>
            <p:cNvSpPr txBox="1"/>
            <p:nvPr/>
          </p:nvSpPr>
          <p:spPr>
            <a:xfrm>
              <a:off x="30480" y="1756312"/>
              <a:ext cx="130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Be careful with Onions!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6" name="Graphic 5" descr="Detective">
              <a:extLst>
                <a:ext uri="{FF2B5EF4-FFF2-40B4-BE49-F238E27FC236}">
                  <a16:creationId xmlns:a16="http://schemas.microsoft.com/office/drawing/2014/main" id="{36A4623D-E10C-43C7-8BE8-F2B4CB24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3520" y="116840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4F0F32-999A-4F51-B007-340E951BB8B6}"/>
              </a:ext>
            </a:extLst>
          </p:cNvPr>
          <p:cNvGrpSpPr/>
          <p:nvPr/>
        </p:nvGrpSpPr>
        <p:grpSpPr>
          <a:xfrm>
            <a:off x="10758310" y="3895725"/>
            <a:ext cx="1300480" cy="2452609"/>
            <a:chOff x="3776485" y="115888"/>
            <a:chExt cx="1300480" cy="2452609"/>
          </a:xfrm>
        </p:grpSpPr>
        <p:pic>
          <p:nvPicPr>
            <p:cNvPr id="11" name="Graphic 10" descr="Female Profile">
              <a:extLst>
                <a:ext uri="{FF2B5EF4-FFF2-40B4-BE49-F238E27FC236}">
                  <a16:creationId xmlns:a16="http://schemas.microsoft.com/office/drawing/2014/main" id="{BDC322D6-A274-4912-B4D2-04E471641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69525" y="115888"/>
              <a:ext cx="914400" cy="914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CAC3B3-13B6-4FF4-9473-E10FE2FCD0CA}"/>
                </a:ext>
              </a:extLst>
            </p:cNvPr>
            <p:cNvSpPr txBox="1"/>
            <p:nvPr/>
          </p:nvSpPr>
          <p:spPr>
            <a:xfrm>
              <a:off x="3776485" y="937281"/>
              <a:ext cx="1300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Why does cutting onions make you cry?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78009F-3815-4EF8-8638-51D6386F6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" y="3382312"/>
            <a:ext cx="406400" cy="40640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24AA94-0DCC-8F46-84AD-0155CA2FF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A5068-2F17-7F4C-8397-58EA60FA80C8}"/>
              </a:ext>
            </a:extLst>
          </p:cNvPr>
          <p:cNvGrpSpPr/>
          <p:nvPr/>
        </p:nvGrpSpPr>
        <p:grpSpPr>
          <a:xfrm>
            <a:off x="10553503" y="201098"/>
            <a:ext cx="1505287" cy="1107184"/>
            <a:chOff x="2530754" y="200146"/>
            <a:chExt cx="1505287" cy="1107184"/>
          </a:xfrm>
        </p:grpSpPr>
        <p:pic>
          <p:nvPicPr>
            <p:cNvPr id="14" name="Graphic 13" descr="School girl">
              <a:extLst>
                <a:ext uri="{FF2B5EF4-FFF2-40B4-BE49-F238E27FC236}">
                  <a16:creationId xmlns:a16="http://schemas.microsoft.com/office/drawing/2014/main" id="{821C1D3B-4314-1446-B7C3-1B6B23D7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928601" y="200146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A5B057-5641-6F4E-B26B-22BB4991C654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028EFE-1044-4149-A680-260FB32D5D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4080" y="869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5F90364-C97B-48C7-A502-E387958F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2C1B05-227C-024A-B5EF-429C18050355}"/>
              </a:ext>
            </a:extLst>
          </p:cNvPr>
          <p:cNvGrpSpPr/>
          <p:nvPr/>
        </p:nvGrpSpPr>
        <p:grpSpPr>
          <a:xfrm>
            <a:off x="0" y="407606"/>
            <a:ext cx="1505287" cy="1314510"/>
            <a:chOff x="2512041" y="115888"/>
            <a:chExt cx="1505287" cy="1314510"/>
          </a:xfrm>
        </p:grpSpPr>
        <p:pic>
          <p:nvPicPr>
            <p:cNvPr id="4" name="Graphic 3" descr="School girl">
              <a:extLst>
                <a:ext uri="{FF2B5EF4-FFF2-40B4-BE49-F238E27FC236}">
                  <a16:creationId xmlns:a16="http://schemas.microsoft.com/office/drawing/2014/main" id="{EAB2E0D4-7CD4-334D-8AC1-F861DD8E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C6C512-D1AE-6641-B183-9E1A86DE3FC0}"/>
                </a:ext>
              </a:extLst>
            </p:cNvPr>
            <p:cNvSpPr txBox="1"/>
            <p:nvPr/>
          </p:nvSpPr>
          <p:spPr>
            <a:xfrm>
              <a:off x="2512041" y="1030288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098DCD9-4EA4-A54E-866F-58E8F8188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634" y="13157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BB6FFF0-A165-44B9-AE1A-15DB0819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38F38F-6E6B-BA4F-9385-4742BB3B8135}"/>
              </a:ext>
            </a:extLst>
          </p:cNvPr>
          <p:cNvGrpSpPr/>
          <p:nvPr/>
        </p:nvGrpSpPr>
        <p:grpSpPr>
          <a:xfrm>
            <a:off x="18713" y="379471"/>
            <a:ext cx="1505287" cy="1191442"/>
            <a:chOff x="2530754" y="115888"/>
            <a:chExt cx="1505287" cy="1191442"/>
          </a:xfrm>
        </p:grpSpPr>
        <p:pic>
          <p:nvPicPr>
            <p:cNvPr id="4" name="Graphic 3" descr="School girl">
              <a:extLst>
                <a:ext uri="{FF2B5EF4-FFF2-40B4-BE49-F238E27FC236}">
                  <a16:creationId xmlns:a16="http://schemas.microsoft.com/office/drawing/2014/main" id="{CB251AC4-52D0-7246-AE71-CE5BFA846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9CB19C-C241-D741-86C5-01A5E062DE62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EC8CA6-472F-664C-9D79-42F9DACB1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834" y="1272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5E27958-F1C2-4B57-A51B-D9A42CC5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7C774-6461-46DA-A8EA-2B066980C788}"/>
              </a:ext>
            </a:extLst>
          </p:cNvPr>
          <p:cNvGrpSpPr/>
          <p:nvPr/>
        </p:nvGrpSpPr>
        <p:grpSpPr>
          <a:xfrm>
            <a:off x="30480" y="116840"/>
            <a:ext cx="1300480" cy="2347358"/>
            <a:chOff x="30480" y="116840"/>
            <a:chExt cx="1300480" cy="2347358"/>
          </a:xfrm>
        </p:grpSpPr>
        <p:pic>
          <p:nvPicPr>
            <p:cNvPr id="4" name="Graphic 3" descr="Warning">
              <a:extLst>
                <a:ext uri="{FF2B5EF4-FFF2-40B4-BE49-F238E27FC236}">
                  <a16:creationId xmlns:a16="http://schemas.microsoft.com/office/drawing/2014/main" id="{8D14CF00-73D2-42DC-91CB-9945430F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3520" y="94277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29270F-F500-4148-851B-3687ED741B89}"/>
                </a:ext>
              </a:extLst>
            </p:cNvPr>
            <p:cNvSpPr txBox="1"/>
            <p:nvPr/>
          </p:nvSpPr>
          <p:spPr>
            <a:xfrm>
              <a:off x="30480" y="1756312"/>
              <a:ext cx="130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Vinegar is acidic!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6" name="Graphic 5" descr="Detective">
              <a:extLst>
                <a:ext uri="{FF2B5EF4-FFF2-40B4-BE49-F238E27FC236}">
                  <a16:creationId xmlns:a16="http://schemas.microsoft.com/office/drawing/2014/main" id="{B2CBAB21-0396-48C3-A082-E9B306B6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3520" y="116840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2D6E1-0A8B-465E-9364-215297DC9294}"/>
              </a:ext>
            </a:extLst>
          </p:cNvPr>
          <p:cNvGrpSpPr/>
          <p:nvPr/>
        </p:nvGrpSpPr>
        <p:grpSpPr>
          <a:xfrm>
            <a:off x="10668000" y="3776859"/>
            <a:ext cx="1300480" cy="2144832"/>
            <a:chOff x="3776485" y="115888"/>
            <a:chExt cx="1300480" cy="2144832"/>
          </a:xfrm>
        </p:grpSpPr>
        <p:pic>
          <p:nvPicPr>
            <p:cNvPr id="8" name="Graphic 7" descr="Female Profile">
              <a:extLst>
                <a:ext uri="{FF2B5EF4-FFF2-40B4-BE49-F238E27FC236}">
                  <a16:creationId xmlns:a16="http://schemas.microsoft.com/office/drawing/2014/main" id="{BB247454-2780-478B-876F-E3993D3B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969525" y="115888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91C9E4-84AF-4EDC-92FF-32F1AC4294DB}"/>
                </a:ext>
              </a:extLst>
            </p:cNvPr>
            <p:cNvSpPr txBox="1"/>
            <p:nvPr/>
          </p:nvSpPr>
          <p:spPr>
            <a:xfrm>
              <a:off x="3776485" y="937281"/>
              <a:ext cx="1300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What does acidic mean?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9FD44B-483B-4E47-A8F5-530638C1A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3520" y="2475486"/>
            <a:ext cx="812800" cy="812800"/>
          </a:xfrm>
          <a:prstGeom prst="rect">
            <a:avLst/>
          </a:prstGeom>
        </p:spPr>
      </p:pic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55414AE-5CEA-FE4B-964B-94B8CEA224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55680" y="5921691"/>
            <a:ext cx="812800" cy="812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07936F-BC63-4B45-8142-27140EF848C5}"/>
              </a:ext>
            </a:extLst>
          </p:cNvPr>
          <p:cNvGrpSpPr/>
          <p:nvPr/>
        </p:nvGrpSpPr>
        <p:grpSpPr>
          <a:xfrm>
            <a:off x="10861040" y="337879"/>
            <a:ext cx="1300480" cy="1196859"/>
            <a:chOff x="5076965" y="161926"/>
            <a:chExt cx="1300480" cy="1196859"/>
          </a:xfrm>
        </p:grpSpPr>
        <p:pic>
          <p:nvPicPr>
            <p:cNvPr id="13" name="Graphic 12" descr="Chef">
              <a:extLst>
                <a:ext uri="{FF2B5EF4-FFF2-40B4-BE49-F238E27FC236}">
                  <a16:creationId xmlns:a16="http://schemas.microsoft.com/office/drawing/2014/main" id="{BF8B01E3-75F5-EE44-95D7-EDDC3C06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210175" y="16192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6E2287-91D4-5C42-BDA4-6A6577AD42BE}"/>
                </a:ext>
              </a:extLst>
            </p:cNvPr>
            <p:cNvSpPr txBox="1"/>
            <p:nvPr/>
          </p:nvSpPr>
          <p:spPr>
            <a:xfrm>
              <a:off x="5076965" y="958675"/>
              <a:ext cx="130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1" name="Online Media 10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69E90D8-3845-2745-B90F-482C79E11B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7360" y="5779868"/>
            <a:ext cx="812800" cy="812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BD854-6AEB-AF4E-A6A3-027FB56C80ED}"/>
              </a:ext>
            </a:extLst>
          </p:cNvPr>
          <p:cNvGrpSpPr/>
          <p:nvPr/>
        </p:nvGrpSpPr>
        <p:grpSpPr>
          <a:xfrm>
            <a:off x="30480" y="4719634"/>
            <a:ext cx="1505287" cy="1191442"/>
            <a:chOff x="2530754" y="115888"/>
            <a:chExt cx="1505287" cy="1191442"/>
          </a:xfrm>
        </p:grpSpPr>
        <p:pic>
          <p:nvPicPr>
            <p:cNvPr id="17" name="Graphic 16" descr="School girl">
              <a:extLst>
                <a:ext uri="{FF2B5EF4-FFF2-40B4-BE49-F238E27FC236}">
                  <a16:creationId xmlns:a16="http://schemas.microsoft.com/office/drawing/2014/main" id="{CA205D45-B905-4548-835E-DC1793894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728875" y="115888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39A55F-D40F-5244-8F75-37D5BE24A12B}"/>
                </a:ext>
              </a:extLst>
            </p:cNvPr>
            <p:cNvSpPr txBox="1"/>
            <p:nvPr/>
          </p:nvSpPr>
          <p:spPr>
            <a:xfrm>
              <a:off x="2530754" y="907220"/>
              <a:ext cx="1505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86589A-3143-4135-9732-7C5F3D6CC8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08080" y="155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38CEB54-F6C5-402C-9ED7-E35762282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D00CCC-0852-4C49-BA8E-5987A099C368}"/>
              </a:ext>
            </a:extLst>
          </p:cNvPr>
          <p:cNvGrpSpPr/>
          <p:nvPr/>
        </p:nvGrpSpPr>
        <p:grpSpPr>
          <a:xfrm>
            <a:off x="30480" y="116840"/>
            <a:ext cx="1300480" cy="2655135"/>
            <a:chOff x="30480" y="116840"/>
            <a:chExt cx="1300480" cy="2655135"/>
          </a:xfrm>
        </p:grpSpPr>
        <p:pic>
          <p:nvPicPr>
            <p:cNvPr id="4" name="Graphic 3" descr="Warning">
              <a:extLst>
                <a:ext uri="{FF2B5EF4-FFF2-40B4-BE49-F238E27FC236}">
                  <a16:creationId xmlns:a16="http://schemas.microsoft.com/office/drawing/2014/main" id="{E0B515A1-1B27-4D07-A5BA-8C8B46DE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3520" y="94277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CC3323-ED8C-4EF4-8181-4AC394F9DA2D}"/>
                </a:ext>
              </a:extLst>
            </p:cNvPr>
            <p:cNvSpPr txBox="1"/>
            <p:nvPr/>
          </p:nvSpPr>
          <p:spPr>
            <a:xfrm>
              <a:off x="30480" y="1756312"/>
              <a:ext cx="130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Be careful with Hot Stoves!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6" name="Graphic 5" descr="Detective">
              <a:extLst>
                <a:ext uri="{FF2B5EF4-FFF2-40B4-BE49-F238E27FC236}">
                  <a16:creationId xmlns:a16="http://schemas.microsoft.com/office/drawing/2014/main" id="{B70EF2C8-82A9-4391-ABB5-3AE0AD3CC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3520" y="116840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004775B-EA29-4A41-A5DA-31126DD53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945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15C38-C202-4E79-AAF5-5A0B160BD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AFE95B-E0AC-4AFA-AB11-99A8B916C6F4}"/>
              </a:ext>
            </a:extLst>
          </p:cNvPr>
          <p:cNvGrpSpPr/>
          <p:nvPr/>
        </p:nvGrpSpPr>
        <p:grpSpPr>
          <a:xfrm>
            <a:off x="10668000" y="3429000"/>
            <a:ext cx="1300480" cy="1837056"/>
            <a:chOff x="3776485" y="115888"/>
            <a:chExt cx="1300480" cy="1837056"/>
          </a:xfrm>
        </p:grpSpPr>
        <p:pic>
          <p:nvPicPr>
            <p:cNvPr id="4" name="Graphic 3" descr="Female Profile">
              <a:extLst>
                <a:ext uri="{FF2B5EF4-FFF2-40B4-BE49-F238E27FC236}">
                  <a16:creationId xmlns:a16="http://schemas.microsoft.com/office/drawing/2014/main" id="{4744B711-2E65-4B4B-8018-048EDDD9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6952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4CA33C-0C64-4ACF-975D-B88A603A700A}"/>
                </a:ext>
              </a:extLst>
            </p:cNvPr>
            <p:cNvSpPr txBox="1"/>
            <p:nvPr/>
          </p:nvSpPr>
          <p:spPr>
            <a:xfrm>
              <a:off x="3776485" y="937281"/>
              <a:ext cx="130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Why do we put the lid on?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FCF628-F669-5642-A41E-C1B1FAA33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5963" y="5274649"/>
            <a:ext cx="812800" cy="812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5E8E3D-EC22-B64E-B297-1F702C7C2689}"/>
              </a:ext>
            </a:extLst>
          </p:cNvPr>
          <p:cNvGrpSpPr/>
          <p:nvPr/>
        </p:nvGrpSpPr>
        <p:grpSpPr>
          <a:xfrm>
            <a:off x="10861040" y="337879"/>
            <a:ext cx="1300480" cy="1196859"/>
            <a:chOff x="5076965" y="161926"/>
            <a:chExt cx="1300480" cy="1196859"/>
          </a:xfrm>
        </p:grpSpPr>
        <p:pic>
          <p:nvPicPr>
            <p:cNvPr id="9" name="Graphic 8" descr="Chef">
              <a:extLst>
                <a:ext uri="{FF2B5EF4-FFF2-40B4-BE49-F238E27FC236}">
                  <a16:creationId xmlns:a16="http://schemas.microsoft.com/office/drawing/2014/main" id="{9E81B985-2EEB-444C-AEB5-A79BA2E7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10175" y="161926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BF2A6-7B0D-174E-A502-3BCA55CEBA37}"/>
                </a:ext>
              </a:extLst>
            </p:cNvPr>
            <p:cNvSpPr txBox="1"/>
            <p:nvPr/>
          </p:nvSpPr>
          <p:spPr>
            <a:xfrm>
              <a:off x="5076965" y="958675"/>
              <a:ext cx="130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3CB8E6-98D0-4C5E-B94A-A19EAE1FBF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48250" y="133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7894894-9CC8-4073-A66D-42CDE6FD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A07EF2-8272-4E67-B817-5E2433671FC0}"/>
              </a:ext>
            </a:extLst>
          </p:cNvPr>
          <p:cNvGrpSpPr/>
          <p:nvPr/>
        </p:nvGrpSpPr>
        <p:grpSpPr>
          <a:xfrm>
            <a:off x="10767695" y="4125913"/>
            <a:ext cx="1300480" cy="2144832"/>
            <a:chOff x="3776485" y="115888"/>
            <a:chExt cx="1300480" cy="2144832"/>
          </a:xfrm>
        </p:grpSpPr>
        <p:pic>
          <p:nvPicPr>
            <p:cNvPr id="4" name="Graphic 3" descr="Female Profile">
              <a:extLst>
                <a:ext uri="{FF2B5EF4-FFF2-40B4-BE49-F238E27FC236}">
                  <a16:creationId xmlns:a16="http://schemas.microsoft.com/office/drawing/2014/main" id="{4EE80C2E-C1CD-4486-9E55-3465681A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69525" y="11588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F67BCB-EDAF-4A20-992D-B8BF5C937F52}"/>
                </a:ext>
              </a:extLst>
            </p:cNvPr>
            <p:cNvSpPr txBox="1"/>
            <p:nvPr/>
          </p:nvSpPr>
          <p:spPr>
            <a:xfrm>
              <a:off x="3776485" y="937281"/>
              <a:ext cx="1300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What is rising from the pot?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73A4A1-10A6-EA40-9B8C-AA1C714F833D}"/>
              </a:ext>
            </a:extLst>
          </p:cNvPr>
          <p:cNvGrpSpPr/>
          <p:nvPr/>
        </p:nvGrpSpPr>
        <p:grpSpPr>
          <a:xfrm>
            <a:off x="10861040" y="337879"/>
            <a:ext cx="1300480" cy="1196859"/>
            <a:chOff x="5076965" y="161926"/>
            <a:chExt cx="1300480" cy="1196859"/>
          </a:xfrm>
        </p:grpSpPr>
        <p:pic>
          <p:nvPicPr>
            <p:cNvPr id="7" name="Graphic 6" descr="Chef">
              <a:extLst>
                <a:ext uri="{FF2B5EF4-FFF2-40B4-BE49-F238E27FC236}">
                  <a16:creationId xmlns:a16="http://schemas.microsoft.com/office/drawing/2014/main" id="{987E36DF-B1D7-CE4E-8D45-A7AE4FCF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10175" y="161926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A8F77A-C8D7-B543-9770-FDF0AB8C2D8B}"/>
                </a:ext>
              </a:extLst>
            </p:cNvPr>
            <p:cNvSpPr txBox="1"/>
            <p:nvPr/>
          </p:nvSpPr>
          <p:spPr>
            <a:xfrm>
              <a:off x="5076965" y="958675"/>
              <a:ext cx="130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6DEEB72-9242-EF44-A05D-CDF28A6BF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4880" y="6113721"/>
            <a:ext cx="812800" cy="8128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BF6089-1934-4419-84F4-D3D07FD3CF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8080" y="1422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84</Words>
  <Application>Microsoft Office PowerPoint</Application>
  <PresentationFormat>Widescreen</PresentationFormat>
  <Paragraphs>20</Paragraphs>
  <Slides>14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Practical Investigation 5 Blue Garlic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Investigation 5 Blue Garlic</dc:title>
  <dc:creator>Leon Jensen</dc:creator>
  <cp:lastModifiedBy>Leon Jensen</cp:lastModifiedBy>
  <cp:revision>20</cp:revision>
  <dcterms:created xsi:type="dcterms:W3CDTF">2020-07-07T21:55:23Z</dcterms:created>
  <dcterms:modified xsi:type="dcterms:W3CDTF">2020-07-08T22:36:25Z</dcterms:modified>
</cp:coreProperties>
</file>